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20" y="-6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easybib.com" TargetMode="External"/><Relationship Id="rId3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MLA FORMAT 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What is MLA and why do we use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032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MLA?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964112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u="sng" dirty="0" smtClean="0"/>
              <a:t>M</a:t>
            </a:r>
            <a:r>
              <a:rPr lang="en-US" sz="3200" dirty="0" smtClean="0"/>
              <a:t>ODERN </a:t>
            </a:r>
            <a:r>
              <a:rPr lang="en-US" sz="3200" u="sng" dirty="0" smtClean="0"/>
              <a:t>L</a:t>
            </a:r>
            <a:r>
              <a:rPr lang="en-US" sz="3200" dirty="0" smtClean="0"/>
              <a:t>ANGUAGE </a:t>
            </a:r>
            <a:r>
              <a:rPr lang="en-US" sz="3200" u="sng" dirty="0" smtClean="0"/>
              <a:t>A</a:t>
            </a:r>
            <a:r>
              <a:rPr lang="en-US" sz="3200" dirty="0" smtClean="0"/>
              <a:t>SSOCIATION</a:t>
            </a:r>
          </a:p>
          <a:p>
            <a:pPr marL="0" indent="0">
              <a:buNone/>
            </a:pPr>
            <a:r>
              <a:rPr lang="en-US" dirty="0" smtClean="0"/>
              <a:t>MLA Style establishes standard of written communication concerning:</a:t>
            </a:r>
          </a:p>
          <a:p>
            <a:pPr>
              <a:buFont typeface="Arial"/>
              <a:buChar char="•"/>
            </a:pPr>
            <a:r>
              <a:rPr lang="en-US" dirty="0" smtClean="0"/>
              <a:t>Formatting and page layout</a:t>
            </a:r>
          </a:p>
          <a:p>
            <a:pPr>
              <a:buFont typeface="Arial"/>
              <a:buChar char="•"/>
            </a:pPr>
            <a:r>
              <a:rPr lang="en-US" dirty="0" smtClean="0"/>
              <a:t>Stylistic technicalities (ex: abbreviations, footnotes, quotations)</a:t>
            </a:r>
          </a:p>
          <a:p>
            <a:pPr>
              <a:buFont typeface="Arial"/>
              <a:buChar char="•"/>
            </a:pPr>
            <a:r>
              <a:rPr lang="en-US" dirty="0" smtClean="0"/>
              <a:t>Citing sources</a:t>
            </a:r>
          </a:p>
          <a:p>
            <a:pPr>
              <a:buFont typeface="Arial"/>
              <a:buChar char="•"/>
            </a:pPr>
            <a:r>
              <a:rPr lang="en-US" dirty="0" smtClean="0"/>
              <a:t>Preparing a manuscript for publication in certain disciplines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007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10-14 at 9.18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76" y="0"/>
            <a:ext cx="7270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923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8" y="832798"/>
            <a:ext cx="3563938" cy="1162050"/>
          </a:xfrm>
        </p:spPr>
        <p:txBody>
          <a:bodyPr/>
          <a:lstStyle/>
          <a:p>
            <a:r>
              <a:rPr lang="en-US" dirty="0" smtClean="0"/>
              <a:t>Why Use MLA?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4148" y="2310405"/>
            <a:ext cx="3563938" cy="3817345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Provide your readers with </a:t>
            </a:r>
            <a:r>
              <a:rPr lang="en-US" sz="2800" dirty="0" smtClean="0">
                <a:solidFill>
                  <a:srgbClr val="FF6600"/>
                </a:solidFill>
              </a:rPr>
              <a:t>cues to follow your ideas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Let your reader </a:t>
            </a:r>
            <a:r>
              <a:rPr lang="en-US" sz="2800" dirty="0" smtClean="0">
                <a:solidFill>
                  <a:srgbClr val="0000FF"/>
                </a:solidFill>
              </a:rPr>
              <a:t>focus on your ideas</a:t>
            </a:r>
            <a:r>
              <a:rPr lang="en-US" sz="2800" dirty="0" smtClean="0"/>
              <a:t> and writing </a:t>
            </a:r>
            <a:r>
              <a:rPr lang="en-US" sz="2800" dirty="0" smtClean="0">
                <a:solidFill>
                  <a:srgbClr val="660066"/>
                </a:solidFill>
              </a:rPr>
              <a:t>without getting distracted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Establish your </a:t>
            </a:r>
            <a:r>
              <a:rPr lang="en-US" sz="2800" dirty="0" smtClean="0">
                <a:solidFill>
                  <a:srgbClr val="FF0000"/>
                </a:solidFill>
              </a:rPr>
              <a:t>credibility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2"/>
          <a:srcRect l="9170" r="9170"/>
          <a:stretch>
            <a:fillRect/>
          </a:stretch>
        </p:blipFill>
        <p:spPr>
          <a:xfrm>
            <a:off x="4667250" y="225614"/>
            <a:ext cx="4032250" cy="6363001"/>
          </a:xfrm>
        </p:spPr>
      </p:pic>
    </p:spTree>
    <p:extLst>
      <p:ext uri="{BB962C8B-B14F-4D97-AF65-F5344CB8AC3E}">
        <p14:creationId xmlns:p14="http://schemas.microsoft.com/office/powerpoint/2010/main" val="82263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Style for Citations of Electronic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197725" cy="4852987"/>
          </a:xfrm>
        </p:spPr>
        <p:txBody>
          <a:bodyPr>
            <a:normAutofit/>
          </a:bodyPr>
          <a:lstStyle/>
          <a:p>
            <a:r>
              <a:rPr lang="en-US" dirty="0" smtClean="0"/>
              <a:t>Author/editors names</a:t>
            </a:r>
          </a:p>
          <a:p>
            <a:r>
              <a:rPr lang="en-US" dirty="0" smtClean="0"/>
              <a:t>Article name in quotation marks</a:t>
            </a:r>
          </a:p>
          <a:p>
            <a:r>
              <a:rPr lang="en-US" dirty="0" smtClean="0"/>
              <a:t>Title of Website</a:t>
            </a:r>
          </a:p>
          <a:p>
            <a:r>
              <a:rPr lang="en-US" dirty="0" smtClean="0"/>
              <a:t>Version number</a:t>
            </a:r>
          </a:p>
          <a:p>
            <a:r>
              <a:rPr lang="en-US" dirty="0" smtClean="0"/>
              <a:t>Publisher information – name and publishing date</a:t>
            </a:r>
          </a:p>
          <a:p>
            <a:r>
              <a:rPr lang="en-US" dirty="0" smtClean="0"/>
              <a:t>Page numbers</a:t>
            </a:r>
          </a:p>
          <a:p>
            <a:r>
              <a:rPr lang="en-US" dirty="0" smtClean="0"/>
              <a:t>Medium of publication</a:t>
            </a:r>
          </a:p>
          <a:p>
            <a:r>
              <a:rPr lang="en-US" dirty="0" smtClean="0"/>
              <a:t>Date you accessed the material</a:t>
            </a:r>
          </a:p>
        </p:txBody>
      </p:sp>
    </p:spTree>
    <p:extLst>
      <p:ext uri="{BB962C8B-B14F-4D97-AF65-F5344CB8AC3E}">
        <p14:creationId xmlns:p14="http://schemas.microsoft.com/office/powerpoint/2010/main" val="4066344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Website Citation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38376"/>
            <a:ext cx="7313613" cy="35528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Author/editor’s last name, first name. </a:t>
            </a:r>
            <a:r>
              <a:rPr lang="en-US" i="1" dirty="0" smtClean="0"/>
              <a:t>Name of Site</a:t>
            </a:r>
            <a:r>
              <a:rPr lang="en-US" dirty="0" smtClean="0"/>
              <a:t>. Version </a:t>
            </a:r>
          </a:p>
          <a:p>
            <a:pPr marL="0" indent="0">
              <a:buNone/>
            </a:pPr>
            <a:r>
              <a:rPr lang="en-US" dirty="0" smtClean="0"/>
              <a:t>	number. Name of institution/organization </a:t>
            </a:r>
          </a:p>
          <a:p>
            <a:pPr marL="0" indent="0">
              <a:buNone/>
            </a:pPr>
            <a:r>
              <a:rPr lang="en-US" dirty="0" smtClean="0"/>
              <a:t>	affiliated with the site, date of resource creation.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Medium of publication. Date of access.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682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8117" y="3736429"/>
            <a:ext cx="5538788" cy="1162050"/>
          </a:xfrm>
        </p:spPr>
        <p:txBody>
          <a:bodyPr/>
          <a:lstStyle/>
          <a:p>
            <a:r>
              <a:rPr lang="en-US" dirty="0" err="1" smtClean="0">
                <a:hlinkClick r:id="rId2" action="ppaction://hlinkfile"/>
              </a:rPr>
              <a:t>EasyBib.com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l="11740" r="11740"/>
          <a:stretch>
            <a:fillRect/>
          </a:stretch>
        </p:blipFill>
        <p:spPr>
          <a:xfrm rot="21240000">
            <a:off x="825983" y="633338"/>
            <a:ext cx="5059567" cy="325526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07000"/>
            <a:ext cx="5874758" cy="1301750"/>
          </a:xfrm>
        </p:spPr>
        <p:txBody>
          <a:bodyPr/>
          <a:lstStyle/>
          <a:p>
            <a:r>
              <a:rPr lang="en-US" dirty="0" smtClean="0"/>
              <a:t>Save time by making citing sources automatically!</a:t>
            </a:r>
          </a:p>
          <a:p>
            <a:r>
              <a:rPr lang="en-US" i="1" dirty="0" smtClean="0"/>
              <a:t>But make sure you check your work!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82580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 –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735137"/>
            <a:ext cx="8207375" cy="475773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Begin Works Cited page on separate page at the end of the paper</a:t>
            </a:r>
          </a:p>
          <a:p>
            <a:r>
              <a:rPr lang="en-US" sz="3200" dirty="0" smtClean="0"/>
              <a:t>Label the page Works Cited and center it</a:t>
            </a:r>
          </a:p>
          <a:p>
            <a:r>
              <a:rPr lang="en-US" sz="3200" dirty="0" smtClean="0"/>
              <a:t>Double space all citations, but do not skip spaces between entries</a:t>
            </a:r>
          </a:p>
          <a:p>
            <a:r>
              <a:rPr lang="en-US" sz="3200" dirty="0" smtClean="0"/>
              <a:t>Indent the second and subsequent lines of citations 0.5”</a:t>
            </a:r>
          </a:p>
        </p:txBody>
      </p:sp>
    </p:spTree>
    <p:extLst>
      <p:ext uri="{BB962C8B-B14F-4D97-AF65-F5344CB8AC3E}">
        <p14:creationId xmlns:p14="http://schemas.microsoft.com/office/powerpoint/2010/main" val="319060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10-14 at 9.18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76" y="0"/>
            <a:ext cx="7270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65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61</TotalTime>
  <Words>202</Words>
  <Application>Microsoft Macintosh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Inkwell</vt:lpstr>
      <vt:lpstr>MLA FORMAT </vt:lpstr>
      <vt:lpstr>What is MLA?</vt:lpstr>
      <vt:lpstr>PowerPoint Presentation</vt:lpstr>
      <vt:lpstr>Why Use MLA?</vt:lpstr>
      <vt:lpstr>Basic Style for Citations of Electronic Sources</vt:lpstr>
      <vt:lpstr>MLA Website Citation Format</vt:lpstr>
      <vt:lpstr>EasyBib.com</vt:lpstr>
      <vt:lpstr>WORKS CITED – Basic Rules</vt:lpstr>
      <vt:lpstr>PowerPoint Presentation</vt:lpstr>
    </vt:vector>
  </TitlesOfParts>
  <Company>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MLA FORMAT </dc:title>
  <dc:creator>Teacher Tigard-Tualatin</dc:creator>
  <cp:lastModifiedBy>Teacher Tigard-Tualatin</cp:lastModifiedBy>
  <cp:revision>6</cp:revision>
  <dcterms:created xsi:type="dcterms:W3CDTF">2015-10-15T04:07:52Z</dcterms:created>
  <dcterms:modified xsi:type="dcterms:W3CDTF">2015-10-15T05:09:14Z</dcterms:modified>
</cp:coreProperties>
</file>